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Павел Леднев" userId="dda6abd9d48cc16c" providerId="LiveId" clId="{94667E80-601C-4A56-997A-E3D36B3ABE98}"/>
    <pc:docChg chg="undo custSel addSld modSld">
      <pc:chgData name="Павел Леднев" userId="dda6abd9d48cc16c" providerId="LiveId" clId="{94667E80-601C-4A56-997A-E3D36B3ABE98}" dt="2022-11-22T14:15:04.181" v="2475" actId="1076"/>
      <pc:docMkLst>
        <pc:docMk/>
      </pc:docMkLst>
      <pc:sldChg chg="addSp modSp new mod">
        <pc:chgData name="Павел Леднев" userId="dda6abd9d48cc16c" providerId="LiveId" clId="{94667E80-601C-4A56-997A-E3D36B3ABE98}" dt="2022-11-22T12:29:08.784" v="387" actId="1076"/>
        <pc:sldMkLst>
          <pc:docMk/>
          <pc:sldMk cId="88648734" sldId="257"/>
        </pc:sldMkLst>
        <pc:spChg chg="mod">
          <ac:chgData name="Павел Леднев" userId="dda6abd9d48cc16c" providerId="LiveId" clId="{94667E80-601C-4A56-997A-E3D36B3ABE98}" dt="2022-11-22T01:28:04.464" v="26" actId="1076"/>
          <ac:spMkLst>
            <pc:docMk/>
            <pc:sldMk cId="88648734" sldId="257"/>
            <ac:spMk id="2" creationId="{8DB5C799-DA08-D2DA-8EE4-3E8615E3F00A}"/>
          </ac:spMkLst>
        </pc:spChg>
        <pc:spChg chg="mod">
          <ac:chgData name="Павел Леднев" userId="dda6abd9d48cc16c" providerId="LiveId" clId="{94667E80-601C-4A56-997A-E3D36B3ABE98}" dt="2022-11-22T12:17:09.451" v="246" actId="20577"/>
          <ac:spMkLst>
            <pc:docMk/>
            <pc:sldMk cId="88648734" sldId="257"/>
            <ac:spMk id="3" creationId="{B5FCA0E7-CA1B-825D-4DE3-196D5C08EC02}"/>
          </ac:spMkLst>
        </pc:spChg>
        <pc:picChg chg="add mod">
          <ac:chgData name="Павел Леднев" userId="dda6abd9d48cc16c" providerId="LiveId" clId="{94667E80-601C-4A56-997A-E3D36B3ABE98}" dt="2022-11-22T12:29:08.784" v="387" actId="1076"/>
          <ac:picMkLst>
            <pc:docMk/>
            <pc:sldMk cId="88648734" sldId="257"/>
            <ac:picMk id="4" creationId="{FF4F3B0C-9A03-35CF-A4D6-0E4ADC918557}"/>
          </ac:picMkLst>
        </pc:picChg>
      </pc:sldChg>
      <pc:sldChg chg="addSp modSp new mod">
        <pc:chgData name="Павел Леднев" userId="dda6abd9d48cc16c" providerId="LiveId" clId="{94667E80-601C-4A56-997A-E3D36B3ABE98}" dt="2022-11-22T12:44:26.038" v="587" actId="167"/>
        <pc:sldMkLst>
          <pc:docMk/>
          <pc:sldMk cId="107747673" sldId="258"/>
        </pc:sldMkLst>
        <pc:spChg chg="mod">
          <ac:chgData name="Павел Леднев" userId="dda6abd9d48cc16c" providerId="LiveId" clId="{94667E80-601C-4A56-997A-E3D36B3ABE98}" dt="2022-11-22T01:40:16.202" v="220" actId="20577"/>
          <ac:spMkLst>
            <pc:docMk/>
            <pc:sldMk cId="107747673" sldId="258"/>
            <ac:spMk id="2" creationId="{2FFE9484-B8E1-0C02-B976-7727A2C1A92D}"/>
          </ac:spMkLst>
        </pc:spChg>
        <pc:spChg chg="mod">
          <ac:chgData name="Павел Леднев" userId="dda6abd9d48cc16c" providerId="LiveId" clId="{94667E80-601C-4A56-997A-E3D36B3ABE98}" dt="2022-11-22T12:25:13.604" v="384" actId="20577"/>
          <ac:spMkLst>
            <pc:docMk/>
            <pc:sldMk cId="107747673" sldId="258"/>
            <ac:spMk id="3" creationId="{05FD404F-DA75-5AA4-D614-1C1A9962867D}"/>
          </ac:spMkLst>
        </pc:spChg>
        <pc:picChg chg="add mod ord">
          <ac:chgData name="Павел Леднев" userId="dda6abd9d48cc16c" providerId="LiveId" clId="{94667E80-601C-4A56-997A-E3D36B3ABE98}" dt="2022-11-22T12:44:26.038" v="587" actId="167"/>
          <ac:picMkLst>
            <pc:docMk/>
            <pc:sldMk cId="107747673" sldId="258"/>
            <ac:picMk id="5" creationId="{208D9FE1-DAD8-0084-63EB-91FE4B53500C}"/>
          </ac:picMkLst>
        </pc:picChg>
        <pc:picChg chg="add mod ord">
          <ac:chgData name="Павел Леднев" userId="dda6abd9d48cc16c" providerId="LiveId" clId="{94667E80-601C-4A56-997A-E3D36B3ABE98}" dt="2022-11-22T12:31:42.297" v="402" actId="167"/>
          <ac:picMkLst>
            <pc:docMk/>
            <pc:sldMk cId="107747673" sldId="258"/>
            <ac:picMk id="7" creationId="{EF27E51F-6EE1-069F-D8A5-15D5DBC7409E}"/>
          </ac:picMkLst>
        </pc:picChg>
        <pc:picChg chg="add mod">
          <ac:chgData name="Павел Леднев" userId="dda6abd9d48cc16c" providerId="LiveId" clId="{94667E80-601C-4A56-997A-E3D36B3ABE98}" dt="2022-11-22T12:31:32.659" v="400" actId="1076"/>
          <ac:picMkLst>
            <pc:docMk/>
            <pc:sldMk cId="107747673" sldId="258"/>
            <ac:picMk id="9" creationId="{20CF35F4-8855-76B3-F5FD-1BD223C47CD4}"/>
          </ac:picMkLst>
        </pc:picChg>
      </pc:sldChg>
      <pc:sldChg chg="addSp modSp new mod">
        <pc:chgData name="Павел Леднев" userId="dda6abd9d48cc16c" providerId="LiveId" clId="{94667E80-601C-4A56-997A-E3D36B3ABE98}" dt="2022-11-22T12:44:48.874" v="593" actId="1076"/>
        <pc:sldMkLst>
          <pc:docMk/>
          <pc:sldMk cId="578790081" sldId="259"/>
        </pc:sldMkLst>
        <pc:spChg chg="mod">
          <ac:chgData name="Павел Леднев" userId="dda6abd9d48cc16c" providerId="LiveId" clId="{94667E80-601C-4A56-997A-E3D36B3ABE98}" dt="2022-11-22T12:35:58.295" v="410" actId="122"/>
          <ac:spMkLst>
            <pc:docMk/>
            <pc:sldMk cId="578790081" sldId="259"/>
            <ac:spMk id="2" creationId="{7F3A2CFD-FCDE-AF52-A374-501B4BA2F78A}"/>
          </ac:spMkLst>
        </pc:spChg>
        <pc:spChg chg="mod">
          <ac:chgData name="Павел Леднев" userId="dda6abd9d48cc16c" providerId="LiveId" clId="{94667E80-601C-4A56-997A-E3D36B3ABE98}" dt="2022-11-22T12:44:18.954" v="585" actId="313"/>
          <ac:spMkLst>
            <pc:docMk/>
            <pc:sldMk cId="578790081" sldId="259"/>
            <ac:spMk id="3" creationId="{73813E3B-3444-9C83-6369-33E900FBDB16}"/>
          </ac:spMkLst>
        </pc:spChg>
        <pc:picChg chg="add mod">
          <ac:chgData name="Павел Леднев" userId="dda6abd9d48cc16c" providerId="LiveId" clId="{94667E80-601C-4A56-997A-E3D36B3ABE98}" dt="2022-11-22T12:44:48.874" v="593" actId="1076"/>
          <ac:picMkLst>
            <pc:docMk/>
            <pc:sldMk cId="578790081" sldId="259"/>
            <ac:picMk id="4" creationId="{C3D78DF0-37C2-5FCE-444F-750D3D091A89}"/>
          </ac:picMkLst>
        </pc:picChg>
      </pc:sldChg>
      <pc:sldChg chg="addSp modSp new mod">
        <pc:chgData name="Павел Леднев" userId="dda6abd9d48cc16c" providerId="LiveId" clId="{94667E80-601C-4A56-997A-E3D36B3ABE98}" dt="2022-11-22T12:52:10.806" v="746" actId="1076"/>
        <pc:sldMkLst>
          <pc:docMk/>
          <pc:sldMk cId="1344548482" sldId="260"/>
        </pc:sldMkLst>
        <pc:spChg chg="mod">
          <ac:chgData name="Павел Леднев" userId="dda6abd9d48cc16c" providerId="LiveId" clId="{94667E80-601C-4A56-997A-E3D36B3ABE98}" dt="2022-11-22T12:47:11.570" v="601" actId="122"/>
          <ac:spMkLst>
            <pc:docMk/>
            <pc:sldMk cId="1344548482" sldId="260"/>
            <ac:spMk id="2" creationId="{E725EABB-CCAE-890A-DD7F-D9FEA2286DEB}"/>
          </ac:spMkLst>
        </pc:spChg>
        <pc:spChg chg="mod">
          <ac:chgData name="Павел Леднев" userId="dda6abd9d48cc16c" providerId="LiveId" clId="{94667E80-601C-4A56-997A-E3D36B3ABE98}" dt="2022-11-22T12:51:50.894" v="742" actId="20577"/>
          <ac:spMkLst>
            <pc:docMk/>
            <pc:sldMk cId="1344548482" sldId="260"/>
            <ac:spMk id="3" creationId="{242E2760-2E15-3BF4-EF78-C779BEDE6438}"/>
          </ac:spMkLst>
        </pc:spChg>
        <pc:picChg chg="add mod">
          <ac:chgData name="Павел Леднев" userId="dda6abd9d48cc16c" providerId="LiveId" clId="{94667E80-601C-4A56-997A-E3D36B3ABE98}" dt="2022-11-22T12:52:10.806" v="746" actId="1076"/>
          <ac:picMkLst>
            <pc:docMk/>
            <pc:sldMk cId="1344548482" sldId="260"/>
            <ac:picMk id="4" creationId="{67AAA793-7EF0-2AAA-8172-B1A17914C3D5}"/>
          </ac:picMkLst>
        </pc:picChg>
      </pc:sldChg>
      <pc:sldChg chg="addSp modSp new mod">
        <pc:chgData name="Павел Леднев" userId="dda6abd9d48cc16c" providerId="LiveId" clId="{94667E80-601C-4A56-997A-E3D36B3ABE98}" dt="2022-11-22T13:06:31.801" v="1289" actId="1076"/>
        <pc:sldMkLst>
          <pc:docMk/>
          <pc:sldMk cId="4074523260" sldId="261"/>
        </pc:sldMkLst>
        <pc:spChg chg="mod">
          <ac:chgData name="Павел Леднев" userId="dda6abd9d48cc16c" providerId="LiveId" clId="{94667E80-601C-4A56-997A-E3D36B3ABE98}" dt="2022-11-22T12:52:36.509" v="754" actId="122"/>
          <ac:spMkLst>
            <pc:docMk/>
            <pc:sldMk cId="4074523260" sldId="261"/>
            <ac:spMk id="2" creationId="{E9C876CB-5A79-CCEB-A027-7A28D60D914F}"/>
          </ac:spMkLst>
        </pc:spChg>
        <pc:spChg chg="mod">
          <ac:chgData name="Павел Леднев" userId="dda6abd9d48cc16c" providerId="LiveId" clId="{94667E80-601C-4A56-997A-E3D36B3ABE98}" dt="2022-11-22T13:06:16.418" v="1286" actId="20577"/>
          <ac:spMkLst>
            <pc:docMk/>
            <pc:sldMk cId="4074523260" sldId="261"/>
            <ac:spMk id="3" creationId="{556D574C-4E18-AAC6-D400-5248612959F9}"/>
          </ac:spMkLst>
        </pc:spChg>
        <pc:picChg chg="add mod">
          <ac:chgData name="Павел Леднев" userId="dda6abd9d48cc16c" providerId="LiveId" clId="{94667E80-601C-4A56-997A-E3D36B3ABE98}" dt="2022-11-22T13:06:31.801" v="1289" actId="1076"/>
          <ac:picMkLst>
            <pc:docMk/>
            <pc:sldMk cId="4074523260" sldId="261"/>
            <ac:picMk id="5" creationId="{ED119328-041F-549E-FB35-DE76C464048F}"/>
          </ac:picMkLst>
        </pc:picChg>
      </pc:sldChg>
      <pc:sldChg chg="addSp delSp modSp add mod">
        <pc:chgData name="Павел Леднев" userId="dda6abd9d48cc16c" providerId="LiveId" clId="{94667E80-601C-4A56-997A-E3D36B3ABE98}" dt="2022-11-22T13:30:59.756" v="1615" actId="14100"/>
        <pc:sldMkLst>
          <pc:docMk/>
          <pc:sldMk cId="118769562" sldId="262"/>
        </pc:sldMkLst>
        <pc:spChg chg="mod">
          <ac:chgData name="Павел Леднев" userId="dda6abd9d48cc16c" providerId="LiveId" clId="{94667E80-601C-4A56-997A-E3D36B3ABE98}" dt="2022-11-22T13:30:59.756" v="1615" actId="14100"/>
          <ac:spMkLst>
            <pc:docMk/>
            <pc:sldMk cId="118769562" sldId="262"/>
            <ac:spMk id="2" creationId="{E9C876CB-5A79-CCEB-A027-7A28D60D914F}"/>
          </ac:spMkLst>
        </pc:spChg>
        <pc:spChg chg="mod">
          <ac:chgData name="Павел Леднев" userId="dda6abd9d48cc16c" providerId="LiveId" clId="{94667E80-601C-4A56-997A-E3D36B3ABE98}" dt="2022-11-22T13:12:57.500" v="1609" actId="1076"/>
          <ac:spMkLst>
            <pc:docMk/>
            <pc:sldMk cId="118769562" sldId="262"/>
            <ac:spMk id="3" creationId="{556D574C-4E18-AAC6-D400-5248612959F9}"/>
          </ac:spMkLst>
        </pc:spChg>
        <pc:picChg chg="add del mod">
          <ac:chgData name="Павел Леднев" userId="dda6abd9d48cc16c" providerId="LiveId" clId="{94667E80-601C-4A56-997A-E3D36B3ABE98}" dt="2022-11-22T13:11:53.325" v="1544"/>
          <ac:picMkLst>
            <pc:docMk/>
            <pc:sldMk cId="118769562" sldId="262"/>
            <ac:picMk id="4" creationId="{77AB13C4-D11F-999C-419D-00558F11A26D}"/>
          </ac:picMkLst>
        </pc:picChg>
        <pc:picChg chg="del">
          <ac:chgData name="Павел Леднев" userId="dda6abd9d48cc16c" providerId="LiveId" clId="{94667E80-601C-4A56-997A-E3D36B3ABE98}" dt="2022-11-22T13:11:48.386" v="1540" actId="21"/>
          <ac:picMkLst>
            <pc:docMk/>
            <pc:sldMk cId="118769562" sldId="262"/>
            <ac:picMk id="5" creationId="{ED119328-041F-549E-FB35-DE76C464048F}"/>
          </ac:picMkLst>
        </pc:picChg>
        <pc:picChg chg="add mod">
          <ac:chgData name="Павел Леднев" userId="dda6abd9d48cc16c" providerId="LiveId" clId="{94667E80-601C-4A56-997A-E3D36B3ABE98}" dt="2022-11-22T13:13:07.220" v="1612" actId="1076"/>
          <ac:picMkLst>
            <pc:docMk/>
            <pc:sldMk cId="118769562" sldId="262"/>
            <ac:picMk id="7" creationId="{413D1A3D-A018-6F1D-D6DF-4CBF70675304}"/>
          </ac:picMkLst>
        </pc:picChg>
      </pc:sldChg>
      <pc:sldChg chg="addSp delSp modSp add mod">
        <pc:chgData name="Павел Леднев" userId="dda6abd9d48cc16c" providerId="LiveId" clId="{94667E80-601C-4A56-997A-E3D36B3ABE98}" dt="2022-11-22T14:03:40.104" v="2116" actId="1076"/>
        <pc:sldMkLst>
          <pc:docMk/>
          <pc:sldMk cId="2375744354" sldId="263"/>
        </pc:sldMkLst>
        <pc:spChg chg="mod">
          <ac:chgData name="Павел Леднев" userId="dda6abd9d48cc16c" providerId="LiveId" clId="{94667E80-601C-4A56-997A-E3D36B3ABE98}" dt="2022-11-22T13:31:23.148" v="1651" actId="20577"/>
          <ac:spMkLst>
            <pc:docMk/>
            <pc:sldMk cId="2375744354" sldId="263"/>
            <ac:spMk id="2" creationId="{E9C876CB-5A79-CCEB-A027-7A28D60D914F}"/>
          </ac:spMkLst>
        </pc:spChg>
        <pc:spChg chg="mod">
          <ac:chgData name="Павел Леднев" userId="dda6abd9d48cc16c" providerId="LiveId" clId="{94667E80-601C-4A56-997A-E3D36B3ABE98}" dt="2022-11-22T14:02:49.605" v="2113" actId="20577"/>
          <ac:spMkLst>
            <pc:docMk/>
            <pc:sldMk cId="2375744354" sldId="263"/>
            <ac:spMk id="3" creationId="{556D574C-4E18-AAC6-D400-5248612959F9}"/>
          </ac:spMkLst>
        </pc:spChg>
        <pc:picChg chg="del">
          <ac:chgData name="Павел Леднев" userId="dda6abd9d48cc16c" providerId="LiveId" clId="{94667E80-601C-4A56-997A-E3D36B3ABE98}" dt="2022-11-22T13:31:27.135" v="1652" actId="21"/>
          <ac:picMkLst>
            <pc:docMk/>
            <pc:sldMk cId="2375744354" sldId="263"/>
            <ac:picMk id="7" creationId="{413D1A3D-A018-6F1D-D6DF-4CBF70675304}"/>
          </ac:picMkLst>
        </pc:picChg>
        <pc:picChg chg="add mod">
          <ac:chgData name="Павел Леднев" userId="dda6abd9d48cc16c" providerId="LiveId" clId="{94667E80-601C-4A56-997A-E3D36B3ABE98}" dt="2022-11-22T14:03:40.104" v="2116" actId="1076"/>
          <ac:picMkLst>
            <pc:docMk/>
            <pc:sldMk cId="2375744354" sldId="263"/>
            <ac:picMk id="1026" creationId="{5F4D3434-46DE-92C1-C156-AB60840F3E06}"/>
          </ac:picMkLst>
        </pc:picChg>
      </pc:sldChg>
      <pc:sldChg chg="addSp delSp modSp add mod">
        <pc:chgData name="Павел Леднев" userId="dda6abd9d48cc16c" providerId="LiveId" clId="{94667E80-601C-4A56-997A-E3D36B3ABE98}" dt="2022-11-22T14:14:45.736" v="2451" actId="1076"/>
        <pc:sldMkLst>
          <pc:docMk/>
          <pc:sldMk cId="2292798308" sldId="264"/>
        </pc:sldMkLst>
        <pc:spChg chg="mod">
          <ac:chgData name="Павел Леднев" userId="dda6abd9d48cc16c" providerId="LiveId" clId="{94667E80-601C-4A56-997A-E3D36B3ABE98}" dt="2022-11-22T14:06:34.535" v="2251" actId="313"/>
          <ac:spMkLst>
            <pc:docMk/>
            <pc:sldMk cId="2292798308" sldId="264"/>
            <ac:spMk id="2" creationId="{E9C876CB-5A79-CCEB-A027-7A28D60D914F}"/>
          </ac:spMkLst>
        </pc:spChg>
        <pc:spChg chg="mod">
          <ac:chgData name="Павел Леднев" userId="dda6abd9d48cc16c" providerId="LiveId" clId="{94667E80-601C-4A56-997A-E3D36B3ABE98}" dt="2022-11-22T14:10:44.048" v="2447" actId="14100"/>
          <ac:spMkLst>
            <pc:docMk/>
            <pc:sldMk cId="2292798308" sldId="264"/>
            <ac:spMk id="3" creationId="{556D574C-4E18-AAC6-D400-5248612959F9}"/>
          </ac:spMkLst>
        </pc:spChg>
        <pc:picChg chg="add mod">
          <ac:chgData name="Павел Леднев" userId="dda6abd9d48cc16c" providerId="LiveId" clId="{94667E80-601C-4A56-997A-E3D36B3ABE98}" dt="2022-11-22T14:14:45.736" v="2451" actId="1076"/>
          <ac:picMkLst>
            <pc:docMk/>
            <pc:sldMk cId="2292798308" sldId="264"/>
            <ac:picMk id="4" creationId="{75876A82-4129-C0E6-6086-5007164F5C47}"/>
          </ac:picMkLst>
        </pc:picChg>
        <pc:picChg chg="del">
          <ac:chgData name="Павел Леднев" userId="dda6abd9d48cc16c" providerId="LiveId" clId="{94667E80-601C-4A56-997A-E3D36B3ABE98}" dt="2022-11-22T14:10:41.767" v="2446" actId="21"/>
          <ac:picMkLst>
            <pc:docMk/>
            <pc:sldMk cId="2292798308" sldId="264"/>
            <ac:picMk id="1026" creationId="{5F4D3434-46DE-92C1-C156-AB60840F3E06}"/>
          </ac:picMkLst>
        </pc:picChg>
      </pc:sldChg>
      <pc:sldChg chg="modSp new mod">
        <pc:chgData name="Павел Леднев" userId="dda6abd9d48cc16c" providerId="LiveId" clId="{94667E80-601C-4A56-997A-E3D36B3ABE98}" dt="2022-11-22T14:15:04.181" v="2475" actId="1076"/>
        <pc:sldMkLst>
          <pc:docMk/>
          <pc:sldMk cId="1866956990" sldId="265"/>
        </pc:sldMkLst>
        <pc:spChg chg="mod">
          <ac:chgData name="Павел Леднев" userId="dda6abd9d48cc16c" providerId="LiveId" clId="{94667E80-601C-4A56-997A-E3D36B3ABE98}" dt="2022-11-22T14:15:04.181" v="2475" actId="1076"/>
          <ac:spMkLst>
            <pc:docMk/>
            <pc:sldMk cId="1866956990" sldId="265"/>
            <ac:spMk id="2" creationId="{83289D86-2FA2-5B36-27AD-29FA25144AD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0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30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82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960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709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975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923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535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93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5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77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41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67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11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64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2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07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84BE3-17FE-4635-9043-2C1EDA087C46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09D44-9569-49ED-85E2-1B42E949E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837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9F9C3-AA3C-7BFE-C7FA-E45742D8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812" y="1189352"/>
            <a:ext cx="9842376" cy="1576449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Haha</a:t>
            </a:r>
            <a:r>
              <a:rPr lang="en-US" dirty="0">
                <a:solidFill>
                  <a:schemeClr val="bg1"/>
                </a:solidFill>
              </a:rPr>
              <a:t> gun makes pew-pew!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526042-6E00-3C05-67A4-2425B837E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0621" y="4880423"/>
            <a:ext cx="3565863" cy="16557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Выполнил</a:t>
            </a:r>
            <a:endParaRPr lang="en-US" dirty="0"/>
          </a:p>
          <a:p>
            <a:r>
              <a:rPr lang="ru-RU" dirty="0"/>
              <a:t>Ильин </a:t>
            </a:r>
            <a:r>
              <a:rPr lang="ru-RU" dirty="0" err="1"/>
              <a:t>виталий</a:t>
            </a:r>
            <a:endParaRPr lang="ru-RU" dirty="0"/>
          </a:p>
          <a:p>
            <a:r>
              <a:rPr lang="ru-RU" dirty="0"/>
              <a:t>Леднев Павел Денисович</a:t>
            </a:r>
          </a:p>
          <a:p>
            <a:r>
              <a:rPr lang="ru-RU" dirty="0"/>
              <a:t>Кузнецов </a:t>
            </a:r>
            <a:r>
              <a:rPr lang="ru-RU" dirty="0" err="1"/>
              <a:t>никита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7C6F65-D21B-2B17-14A0-376D0806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5" y="2765801"/>
            <a:ext cx="2299317" cy="22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5C799-DA08-D2DA-8EE4-3E8615E3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583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Описание Идеи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FCA0E7-CA1B-825D-4DE3-196D5C08E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788632"/>
            <a:ext cx="12192000" cy="1528441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Идея заключается в создании собственного игрового 3D шутера. Персонаж может путешествовать по разным картам, использовать игровое оружие.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4F3B0C-9A03-35CF-A4D6-0E4ADC91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213" y="2300523"/>
            <a:ext cx="5713574" cy="38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E9484-B8E1-0C02-B976-7727A2C1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1" y="0"/>
            <a:ext cx="12192000" cy="89960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Описание реализации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FD404F-DA75-5AA4-D614-1C1A99628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62" y="565218"/>
            <a:ext cx="12189638" cy="1417468"/>
          </a:xfrm>
        </p:spPr>
        <p:txBody>
          <a:bodyPr/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Главными объектами проектами являются карта, по которой путешествует виртуальные пользователь, персонаж и оружие, которым игрок может управлять. Основное внимание было уделено разработке механики, управления, высокой частоте кадров в секунду и качественной картинке.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75844-8E02-817C-0505-5810C324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1" y="1910568"/>
            <a:ext cx="5182212" cy="29156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6CCE9A-CBDB-8461-CCD1-3E371A3D8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395" y="1910568"/>
            <a:ext cx="5182213" cy="29156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F6602A-1DDA-501E-40B8-5EC97F1F8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466" y="4024339"/>
            <a:ext cx="4738345" cy="26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A2CFD-FCDE-AF52-A374-501B4BA2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501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Описание реализации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813E3B-3444-9C83-6369-33E900FB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015015"/>
            <a:ext cx="12192000" cy="707254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	Сначала пользователя встречает меню, в котором он может начать новую игру и посмотреть свою игровую статистику.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AED025-CE7E-ACFF-6B26-20F5F529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23" y="1864312"/>
            <a:ext cx="8348354" cy="46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5EABB-CCAE-890A-DD7F-D9FEA228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6802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Описание реализации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2E2760-2E15-3BF4-EF78-C779BEDE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066803"/>
            <a:ext cx="12192000" cy="96618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Когда пользователь начинает новую игру, то он может путешествовать по разным картам и использовать своё оружие.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421F0E-27DF-B73A-ADFB-18A57166B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08" y="1917577"/>
            <a:ext cx="8392183" cy="47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876CB-5A79-CCEB-A027-7A28D60D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1" y="0"/>
            <a:ext cx="12192000" cy="101205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Возможности для доработки и развития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6D574C-4E18-AAC6-D400-524861295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62" y="794551"/>
            <a:ext cx="12189638" cy="17799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	</a:t>
            </a:r>
            <a:r>
              <a:rPr lang="ru-RU" sz="2000" dirty="0">
                <a:solidFill>
                  <a:schemeClr val="bg1"/>
                </a:solidFill>
              </a:rPr>
              <a:t>Итак, что же можно доработать и развить в данном проекте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1.) Возможность подключения нескольких игроков на сервер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2.) Добавление сюжета для прохождения игры.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43F05-B20C-12BD-0A1D-C23A00A3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290" y="2574524"/>
            <a:ext cx="6722698" cy="37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4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876CB-5A79-CCEB-A027-7A28D60D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1" y="0"/>
            <a:ext cx="12192000" cy="9144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Выводы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6D574C-4E18-AAC6-D400-524861295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361" y="710214"/>
            <a:ext cx="12189638" cy="137603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	У нас получилось реализовать игровой </a:t>
            </a:r>
            <a:r>
              <a:rPr lang="en-US" dirty="0">
                <a:solidFill>
                  <a:schemeClr val="bg1"/>
                </a:solidFill>
              </a:rPr>
              <a:t>3D </a:t>
            </a:r>
            <a:r>
              <a:rPr lang="ru-RU" dirty="0">
                <a:solidFill>
                  <a:schemeClr val="bg1"/>
                </a:solidFill>
              </a:rPr>
              <a:t>шутер, в который сможет поиграть любой игрок и пригласить </a:t>
            </a:r>
            <a:r>
              <a:rPr lang="ru-RU" dirty="0" err="1">
                <a:solidFill>
                  <a:schemeClr val="bg1"/>
                </a:solidFill>
              </a:rPr>
              <a:t>соих</a:t>
            </a:r>
            <a:r>
              <a:rPr lang="ru-RU" dirty="0">
                <a:solidFill>
                  <a:schemeClr val="bg1"/>
                </a:solidFill>
              </a:rPr>
              <a:t> друзей для совместной игры. 	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D643F3-6947-7156-5B81-70DED8E7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77" y="1423319"/>
            <a:ext cx="4011362" cy="40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9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89D86-2FA2-5B36-27AD-29FA25144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66956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179</TotalTime>
  <Words>183</Words>
  <Application>Microsoft Office PowerPoint</Application>
  <PresentationFormat>Широкоэкранный</PresentationFormat>
  <Paragraphs>20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Контур</vt:lpstr>
      <vt:lpstr>Haha gun makes pew-pew!</vt:lpstr>
      <vt:lpstr>Описание Идеи</vt:lpstr>
      <vt:lpstr>Описание реализации</vt:lpstr>
      <vt:lpstr>Описание реализации</vt:lpstr>
      <vt:lpstr>Описание реализации</vt:lpstr>
      <vt:lpstr>Возможности для доработки и развития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Электронный дневник паролей</dc:title>
  <dc:creator>Павел Леднев</dc:creator>
  <cp:lastModifiedBy>Павел Леднев</cp:lastModifiedBy>
  <cp:revision>6</cp:revision>
  <dcterms:created xsi:type="dcterms:W3CDTF">2022-11-21T17:33:30Z</dcterms:created>
  <dcterms:modified xsi:type="dcterms:W3CDTF">2023-01-20T15:27:34Z</dcterms:modified>
</cp:coreProperties>
</file>